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8" r:id="rId7"/>
    <p:sldId id="265" r:id="rId8"/>
    <p:sldId id="264" r:id="rId9"/>
    <p:sldId id="270" r:id="rId10"/>
    <p:sldId id="266" r:id="rId11"/>
    <p:sldId id="267" r:id="rId12"/>
    <p:sldId id="271" r:id="rId13"/>
    <p:sldId id="272" r:id="rId14"/>
    <p:sldId id="261" r:id="rId15"/>
    <p:sldId id="262" r:id="rId16"/>
    <p:sldId id="263" r:id="rId17"/>
    <p:sldId id="269" r:id="rId18"/>
  </p:sldIdLst>
  <p:sldSz cx="9144000" cy="6858000" type="screen4x3"/>
  <p:notesSz cx="6858000" cy="9144000"/>
  <p:defaultTextStyle>
    <a:defPPr>
      <a:defRPr lang="ar-L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44" autoAdjust="0"/>
    <p:restoredTop sz="94660"/>
  </p:normalViewPr>
  <p:slideViewPr>
    <p:cSldViewPr>
      <p:cViewPr>
        <p:scale>
          <a:sx n="78" d="100"/>
          <a:sy n="78" d="100"/>
        </p:scale>
        <p:origin x="-34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L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180B6CD-67D7-483C-975F-82A81FE0348F}" type="datetimeFigureOut">
              <a:rPr lang="ar-LY" smtClean="0"/>
              <a:pPr/>
              <a:t>25/01/1442</a:t>
            </a:fld>
            <a:endParaRPr lang="ar-L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L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L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L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A3213B7-D73C-49D6-8438-C99D417E43D7}" type="slidenum">
              <a:rPr lang="ar-LY" smtClean="0"/>
              <a:pPr/>
              <a:t>‹#›</a:t>
            </a:fld>
            <a:endParaRPr lang="ar-L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L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L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BD11-70B1-4820-9E0A-91606D10EA4A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L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L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EBA5-AC4F-4A2D-A659-184FAC11CC8A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L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L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C623-728A-45E0-99B6-08D95BD1B19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L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L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L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7D9A-BE4B-4E51-B47B-8BC591D5C95C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L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L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L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CD3B-C4C1-498C-A17D-FBF25569D4EB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L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L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L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960C-EED1-4145-8E49-D29F0D9F2C4B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L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3868-60E2-42E0-9167-F00C6F7FC5DD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B585-113F-4190-9A9D-81B6F478FF91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L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L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5827-E326-4D1E-9B44-8CFFB3BBD8AC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L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L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39B6-B8FC-4687-8ED5-29F223C72FEE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L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L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BB56-F67F-472C-AB54-51516ECD083F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ADE48-F39E-443B-AA4D-7E1C1BDED42B}" type="slidenum">
              <a:rPr lang="ar-LY" smtClean="0"/>
              <a:pPr/>
              <a:t>‹#›</a:t>
            </a:fld>
            <a:endParaRPr lang="ar-L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L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ar-LY" sz="3600" dirty="0" smtClean="0"/>
              <a:t/>
            </a:r>
            <a:br>
              <a:rPr lang="ar-LY" sz="3600" dirty="0" smtClean="0"/>
            </a:br>
            <a:r>
              <a:rPr lang="ar-LY" sz="3600" dirty="0"/>
              <a:t/>
            </a:r>
            <a:br>
              <a:rPr lang="ar-LY" sz="3600" dirty="0"/>
            </a:br>
            <a:r>
              <a:rPr lang="ar-LY" sz="3600" dirty="0" smtClean="0"/>
              <a:t/>
            </a:r>
            <a:br>
              <a:rPr lang="ar-LY" sz="3600" dirty="0" smtClean="0"/>
            </a:br>
            <a:r>
              <a:rPr lang="ar-LY" sz="3600" dirty="0" smtClean="0"/>
              <a:t/>
            </a:r>
            <a:br>
              <a:rPr lang="ar-LY" sz="3600" dirty="0" smtClean="0"/>
            </a:br>
            <a:r>
              <a:rPr lang="ar-LY" sz="3600" dirty="0" smtClean="0"/>
              <a:t/>
            </a:r>
            <a:br>
              <a:rPr lang="ar-LY" sz="3600" dirty="0" smtClean="0"/>
            </a:br>
            <a:r>
              <a:rPr lang="ar-LY" sz="4000" dirty="0" smtClean="0">
                <a:solidFill>
                  <a:schemeClr val="bg1"/>
                </a:solidFill>
              </a:rPr>
              <a:t>وزارة التعليم </a:t>
            </a:r>
            <a:br>
              <a:rPr lang="ar-LY" sz="4000" dirty="0" smtClean="0">
                <a:solidFill>
                  <a:schemeClr val="bg1"/>
                </a:solidFill>
              </a:rPr>
            </a:br>
            <a:r>
              <a:rPr lang="ar-LY" sz="4000" dirty="0" smtClean="0">
                <a:solidFill>
                  <a:schemeClr val="bg1"/>
                </a:solidFill>
              </a:rPr>
              <a:t>جامعة الزاوية</a:t>
            </a:r>
            <a:br>
              <a:rPr lang="ar-LY" sz="4000" dirty="0" smtClean="0">
                <a:solidFill>
                  <a:schemeClr val="bg1"/>
                </a:solidFill>
              </a:rPr>
            </a:br>
            <a:r>
              <a:rPr lang="ar-LY" sz="4000" dirty="0" smtClean="0">
                <a:solidFill>
                  <a:schemeClr val="bg1"/>
                </a:solidFill>
              </a:rPr>
              <a:t>كلية التربية البدنية وعلوم الرياضة</a:t>
            </a:r>
            <a:br>
              <a:rPr lang="ar-LY" sz="4000" dirty="0" smtClean="0">
                <a:solidFill>
                  <a:schemeClr val="bg1"/>
                </a:solidFill>
              </a:rPr>
            </a:br>
            <a:r>
              <a:rPr lang="ar-LY" sz="3600" dirty="0" smtClean="0"/>
              <a:t/>
            </a:r>
            <a:br>
              <a:rPr lang="ar-LY" sz="3600" dirty="0" smtClean="0"/>
            </a:br>
            <a:r>
              <a:rPr lang="ar-LY" sz="3600" dirty="0"/>
              <a:t/>
            </a:r>
            <a:br>
              <a:rPr lang="ar-LY" sz="3600" dirty="0"/>
            </a:br>
            <a:r>
              <a:rPr lang="ar-LY" sz="3600" dirty="0" smtClean="0"/>
              <a:t> </a:t>
            </a:r>
            <a:r>
              <a:rPr lang="ar-LY" dirty="0" smtClean="0"/>
              <a:t/>
            </a:r>
            <a:br>
              <a:rPr lang="ar-LY" dirty="0" smtClean="0"/>
            </a:br>
            <a:r>
              <a:rPr lang="ar-LY" dirty="0" smtClean="0"/>
              <a:t> </a:t>
            </a:r>
            <a:br>
              <a:rPr lang="ar-LY" dirty="0" smtClean="0"/>
            </a:br>
            <a:endParaRPr lang="ar-LY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LY" dirty="0"/>
          </a:p>
        </p:txBody>
      </p:sp>
      <p:pic>
        <p:nvPicPr>
          <p:cNvPr id="1026" name="Picture 2" descr="C:\Users\hp\Desktop\84829815_2559884637614484_886877141511385907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714752"/>
            <a:ext cx="2573662" cy="2428893"/>
          </a:xfrm>
          <a:prstGeom prst="rect">
            <a:avLst/>
          </a:prstGeom>
          <a:noFill/>
        </p:spPr>
      </p:pic>
      <p:pic>
        <p:nvPicPr>
          <p:cNvPr id="1027" name="Picture 3" descr="C:\Users\hp\Desktop\تنزي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2143125" cy="2143125"/>
          </a:xfrm>
          <a:prstGeom prst="rect">
            <a:avLst/>
          </a:prstGeom>
          <a:noFill/>
        </p:spPr>
      </p:pic>
      <p:pic>
        <p:nvPicPr>
          <p:cNvPr id="1028" name="Picture 4" descr="C:\Users\hp\Desktop\صور للعرض\82173643_1025247797835137_61227303143106150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857628"/>
            <a:ext cx="1703932" cy="2119319"/>
          </a:xfrm>
          <a:prstGeom prst="rect">
            <a:avLst/>
          </a:prstGeom>
          <a:noFill/>
        </p:spPr>
      </p:pic>
      <p:pic>
        <p:nvPicPr>
          <p:cNvPr id="7" name="Picture 3" descr="C:\Users\hp\Desktop\تنزي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smtClean="0">
                <a:solidFill>
                  <a:schemeClr val="bg1"/>
                </a:solidFill>
              </a:rPr>
              <a:t>النشاط الاجتماعي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LY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10</a:t>
            </a:fld>
            <a:endParaRPr lang="ar-L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smtClean="0">
                <a:solidFill>
                  <a:schemeClr val="bg1"/>
                </a:solidFill>
              </a:rPr>
              <a:t>النشاط التطوعي 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11</a:t>
            </a:fld>
            <a:endParaRPr lang="ar-LY"/>
          </a:p>
        </p:txBody>
      </p:sp>
      <p:pic>
        <p:nvPicPr>
          <p:cNvPr id="9218" name="Picture 2" descr="C:\Users\hp\Desktop\صور بناء على النشاط\نشاط علمي\٢٠١٩١٢٢٢_١٧١٤٣٢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1"/>
            <a:ext cx="2214578" cy="294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hp\Desktop\صور\IMG_20200213_145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643050"/>
            <a:ext cx="442915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hp\Desktop\صور\IMG_20200213_164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643446"/>
            <a:ext cx="2786082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hp\Desktop\صور بناء على النشاط\الحملات\تشجير\IMG_15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929066"/>
            <a:ext cx="3143272" cy="235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smtClean="0">
                <a:solidFill>
                  <a:schemeClr val="bg1"/>
                </a:solidFill>
              </a:rPr>
              <a:t>النشاط الترويحي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12</a:t>
            </a:fld>
            <a:endParaRPr lang="ar-LY"/>
          </a:p>
        </p:txBody>
      </p:sp>
      <p:pic>
        <p:nvPicPr>
          <p:cNvPr id="8194" name="Picture 2" descr="C:\Users\hp\Desktop\صور للعرض المرئي\المخيم الثامن والعشرين لكلية التربية البدنية والرياضة بالزاوية\29633280_2058639347748452_599135096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393702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hp\Desktop\صور للعرض المرئي\المخيم الثامن والعشرين لكلية التربية البدنية والرياضة بالزاوية\29345193_2058639274415126_747802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857364"/>
            <a:ext cx="3071803" cy="230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hp\Desktop\صور للعرض المرئي\المخيم الثامن والعشرين لكلية التربية البدنية والرياضة بالزاوية\29634491_2058644357747951_316914557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357694"/>
            <a:ext cx="3175022" cy="178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hp\Desktop\ملف خاص بالعرض زياد\النشاط العلمي\119082361_262192025127619_167895226291439776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86256"/>
            <a:ext cx="3643339" cy="204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smtClean="0">
                <a:solidFill>
                  <a:schemeClr val="bg1"/>
                </a:solidFill>
              </a:rPr>
              <a:t>النشاط الترويحي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13</a:t>
            </a:fld>
            <a:endParaRPr lang="ar-LY"/>
          </a:p>
        </p:txBody>
      </p:sp>
      <p:pic>
        <p:nvPicPr>
          <p:cNvPr id="10242" name="Picture 2" descr="C:\Users\hp\Desktop\صور\IMG_20191120_172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7365"/>
            <a:ext cx="3746504" cy="187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hp\Desktop\صور بناء على النشاط\ترفيهي\٢٠١٧٠٥٢٥_١١٤٧٥٧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3571900" cy="200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smtClean="0">
                <a:solidFill>
                  <a:schemeClr val="bg1"/>
                </a:solidFill>
              </a:rPr>
              <a:t> ما تتميز </a:t>
            </a:r>
            <a:r>
              <a:rPr lang="ar-LY" dirty="0" err="1" smtClean="0">
                <a:solidFill>
                  <a:schemeClr val="bg1"/>
                </a:solidFill>
              </a:rPr>
              <a:t>به</a:t>
            </a:r>
            <a:r>
              <a:rPr lang="ar-LY" dirty="0" smtClean="0">
                <a:solidFill>
                  <a:schemeClr val="bg1"/>
                </a:solidFill>
              </a:rPr>
              <a:t> الكلية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LY" dirty="0" smtClean="0"/>
              <a:t>أولا – الموقع الإلكتروني والتعليم عن بعد.</a:t>
            </a:r>
          </a:p>
          <a:p>
            <a:pPr>
              <a:buNone/>
            </a:pPr>
            <a:r>
              <a:rPr lang="ar-LY" dirty="0" smtClean="0"/>
              <a:t>ثانيا – المؤسسة ومتابعة خريجيها والعاملين </a:t>
            </a:r>
            <a:r>
              <a:rPr lang="ar-LY" dirty="0" err="1" smtClean="0"/>
              <a:t>بها</a:t>
            </a:r>
            <a:r>
              <a:rPr lang="ar-LY" dirty="0" smtClean="0"/>
              <a:t>.</a:t>
            </a:r>
          </a:p>
          <a:p>
            <a:pPr>
              <a:buNone/>
            </a:pPr>
            <a:endParaRPr lang="ar-LY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14</a:t>
            </a:fld>
            <a:endParaRPr lang="ar-L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smtClean="0">
                <a:solidFill>
                  <a:schemeClr val="bg1"/>
                </a:solidFill>
              </a:rPr>
              <a:t>الجودة والاعتماد المؤسسي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LY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15</a:t>
            </a:fld>
            <a:endParaRPr lang="ar-L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smtClean="0">
                <a:solidFill>
                  <a:schemeClr val="bg1"/>
                </a:solidFill>
              </a:rPr>
              <a:t>الجودة والاعتماد المؤسسي 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ar-LY" sz="2800" dirty="0" smtClean="0"/>
          </a:p>
          <a:p>
            <a:endParaRPr lang="ar-LY" sz="2800" dirty="0"/>
          </a:p>
          <a:p>
            <a:endParaRPr lang="ar-LY" sz="2800" dirty="0" smtClean="0"/>
          </a:p>
          <a:p>
            <a:pPr>
              <a:buNone/>
            </a:pPr>
            <a:endParaRPr lang="ar-LY" sz="28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dirty="0" smtClean="0"/>
              <a:t>الاعتماد المؤسسي الخطوة الأولى</a:t>
            </a:r>
            <a:endParaRPr lang="ar-LY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16</a:t>
            </a:fld>
            <a:endParaRPr lang="ar-LY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1714480" y="1785926"/>
          <a:ext cx="6096000" cy="4074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48324"/>
                <a:gridCol w="2622574"/>
                <a:gridCol w="1001102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ر </a:t>
                      </a:r>
                      <a:r>
                        <a:rPr lang="ar-LY" dirty="0" err="1" smtClean="0"/>
                        <a:t>ت</a:t>
                      </a:r>
                      <a:r>
                        <a:rPr lang="ar-LY" dirty="0" smtClean="0"/>
                        <a:t> 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المعيار 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النقاط 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نسبة الأداء 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1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LY" sz="1800" dirty="0" smtClean="0"/>
                        <a:t>التخطيط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38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86%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2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LY" sz="1800" dirty="0" smtClean="0"/>
                        <a:t>القيادة </a:t>
                      </a:r>
                      <a:r>
                        <a:rPr lang="ar-LY" sz="1800" dirty="0" err="1" smtClean="0"/>
                        <a:t>والحوكمة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94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78%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3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LY" sz="1800" dirty="0" smtClean="0"/>
                        <a:t>هيئة التدريس والكوادر المساندة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51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91%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4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LY" sz="1800" dirty="0" smtClean="0"/>
                        <a:t>البرامج التعليمية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66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97%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5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LY" sz="1800" dirty="0" smtClean="0"/>
                        <a:t>الشؤون الطلابية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74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97%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6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LY" sz="1800" dirty="0" smtClean="0"/>
                        <a:t>المرافق وخدمات الدعم التعليمية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85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74%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7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LY" sz="1800" dirty="0" smtClean="0"/>
                        <a:t>البحث العلمي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57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79%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8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LY" sz="1800" dirty="0" smtClean="0"/>
                        <a:t>خدمة المجتمع والبيئة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26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72%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9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LY" sz="1800" dirty="0" smtClean="0"/>
                        <a:t>ضمان الجودة والتحسين المستمر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50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78%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10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LY" dirty="0" smtClean="0"/>
                        <a:t>معدل الأداء لمجمل المعايير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541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83.5%</a:t>
                      </a:r>
                      <a:endParaRPr lang="ar-LY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smtClean="0"/>
              <a:t>الصعوبات والعراقيل التي مرنا </a:t>
            </a:r>
            <a:r>
              <a:rPr lang="ar-LY" dirty="0" err="1" smtClean="0"/>
              <a:t>بها</a:t>
            </a:r>
            <a:r>
              <a:rPr lang="ar-LY" dirty="0" smtClean="0"/>
              <a:t> </a:t>
            </a:r>
            <a:endParaRPr lang="ar-L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17</a:t>
            </a:fld>
            <a:endParaRPr lang="ar-LY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smtClean="0">
                <a:solidFill>
                  <a:schemeClr val="bg1"/>
                </a:solidFill>
              </a:rPr>
              <a:t>محتويات العرض 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ar-LY" sz="2800" dirty="0" smtClean="0"/>
              <a:t>تأسيس الكلية.</a:t>
            </a:r>
          </a:p>
          <a:p>
            <a:pPr>
              <a:buFontTx/>
              <a:buChar char="-"/>
            </a:pPr>
            <a:r>
              <a:rPr lang="ar-LY" sz="2800" dirty="0" smtClean="0"/>
              <a:t>عمداء الكلية.</a:t>
            </a:r>
          </a:p>
          <a:p>
            <a:pPr>
              <a:buFontTx/>
              <a:buChar char="-"/>
            </a:pPr>
            <a:r>
              <a:rPr lang="ar-LY" sz="2800" dirty="0" err="1" smtClean="0"/>
              <a:t>مناشط</a:t>
            </a:r>
            <a:r>
              <a:rPr lang="ar-LY" sz="2800" dirty="0" smtClean="0"/>
              <a:t> الكلية : النشاط العلمي ، النشاط الرياضي ، النشاط الاجتماعي، النشاط التطوعي. </a:t>
            </a:r>
          </a:p>
          <a:p>
            <a:pPr>
              <a:buFontTx/>
              <a:buChar char="-"/>
            </a:pPr>
            <a:r>
              <a:rPr lang="ar-LY" sz="2800" dirty="0" smtClean="0"/>
              <a:t>ما تتميز </a:t>
            </a:r>
            <a:r>
              <a:rPr lang="ar-LY" sz="2800" dirty="0" err="1" smtClean="0"/>
              <a:t>به</a:t>
            </a:r>
            <a:r>
              <a:rPr lang="ar-LY" sz="2800" dirty="0" smtClean="0"/>
              <a:t> الكلية : الموقع الإلكتروني والتعليم الإلكتروني، المؤسسة ومتابعة خريجيها والعاملين </a:t>
            </a:r>
            <a:r>
              <a:rPr lang="ar-LY" sz="2800" dirty="0" err="1" smtClean="0"/>
              <a:t>بها</a:t>
            </a:r>
            <a:r>
              <a:rPr lang="ar-LY" sz="2800" dirty="0" smtClean="0"/>
              <a:t>، مكتب الخدمة الاجتماعية.</a:t>
            </a:r>
          </a:p>
          <a:p>
            <a:pPr>
              <a:buFontTx/>
              <a:buChar char="-"/>
            </a:pPr>
            <a:r>
              <a:rPr lang="ar-LY" sz="2800" dirty="0" smtClean="0"/>
              <a:t>الجودة والاعتماد المؤسسي .  </a:t>
            </a:r>
          </a:p>
          <a:p>
            <a:pPr>
              <a:buFontTx/>
              <a:buChar char="-"/>
            </a:pPr>
            <a:endParaRPr lang="ar-LY" sz="2800" dirty="0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FF2D-C7F5-487A-8DD2-1A0599207DC6}" type="datetime8">
              <a:rPr lang="ar-LY" smtClean="0"/>
              <a:pPr/>
              <a:t>12 أيلول، 20</a:t>
            </a:fld>
            <a:endParaRPr lang="ar-LY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2</a:t>
            </a:fld>
            <a:endParaRPr lang="ar-LY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dirty="0" smtClean="0"/>
              <a:t>الاعتماد المؤسسي الخطوة الأولى</a:t>
            </a:r>
            <a:endParaRPr lang="ar-LY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smtClean="0">
                <a:solidFill>
                  <a:schemeClr val="bg1"/>
                </a:solidFill>
              </a:rPr>
              <a:t>تأسيس الكلية 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LY" sz="2800" dirty="0" smtClean="0"/>
              <a:t>تأسست الكلية 1987م</a:t>
            </a:r>
            <a:r>
              <a:rPr lang="ar-LY" dirty="0" smtClean="0"/>
              <a:t>. </a:t>
            </a:r>
            <a:endParaRPr lang="ar-LY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3</a:t>
            </a:fld>
            <a:endParaRPr lang="ar-LY"/>
          </a:p>
        </p:txBody>
      </p:sp>
      <p:pic>
        <p:nvPicPr>
          <p:cNvPr id="1026" name="Picture 2" descr="C:\Users\hp\Desktop\صور للعرض المرئي\صور للجودة\IMG_20200322_104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42915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hp\Desktop\ملف خاص بالعرض زياد\النشاط العلمي\119059729_1232424357111399_279183584644697462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428628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hp\Desktop\ملف خاص بالعرض زياد\النشاط العلمي\119061873_717357208852905_491352512838043784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321974"/>
            <a:ext cx="4214842" cy="210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hp\Desktop\صور\IMG_20200216_1125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143380"/>
            <a:ext cx="414340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smtClean="0">
                <a:solidFill>
                  <a:schemeClr val="bg1"/>
                </a:solidFill>
              </a:rPr>
              <a:t>عمداء الكلية 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ar-LY" sz="2800" dirty="0" smtClean="0"/>
              <a:t> </a:t>
            </a:r>
          </a:p>
          <a:p>
            <a:pPr>
              <a:buNone/>
            </a:pPr>
            <a:r>
              <a:rPr lang="ar-LY" sz="2800" dirty="0" smtClean="0"/>
              <a:t>          </a:t>
            </a:r>
          </a:p>
          <a:p>
            <a:pPr>
              <a:buNone/>
            </a:pPr>
            <a:r>
              <a:rPr lang="ar-LY" sz="2800" dirty="0" smtClean="0"/>
              <a:t>    </a:t>
            </a:r>
          </a:p>
          <a:p>
            <a:pPr>
              <a:buNone/>
            </a:pPr>
            <a:r>
              <a:rPr lang="ar-LY" sz="2800" dirty="0" smtClean="0"/>
              <a:t>   </a:t>
            </a:r>
          </a:p>
          <a:p>
            <a:endParaRPr lang="ar-LY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4</a:t>
            </a:fld>
            <a:endParaRPr lang="ar-LY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3071802" y="2071678"/>
          <a:ext cx="5426734" cy="33102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03748"/>
                <a:gridCol w="2225024"/>
                <a:gridCol w="2097962"/>
              </a:tblGrid>
              <a:tr h="71438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ر</a:t>
                      </a:r>
                      <a:r>
                        <a:rPr lang="ar-LY" baseline="0" dirty="0" smtClean="0"/>
                        <a:t> </a:t>
                      </a:r>
                      <a:r>
                        <a:rPr lang="ar-LY" baseline="0" dirty="0" err="1" smtClean="0"/>
                        <a:t>ت</a:t>
                      </a:r>
                      <a:r>
                        <a:rPr lang="ar-LY" baseline="0" dirty="0" smtClean="0"/>
                        <a:t> </a:t>
                      </a:r>
                      <a:endParaRPr lang="ar-L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الاسم</a:t>
                      </a:r>
                      <a:r>
                        <a:rPr lang="ar-LY" baseline="0" dirty="0" smtClean="0"/>
                        <a:t> </a:t>
                      </a:r>
                      <a:endParaRPr lang="ar-L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السنوات </a:t>
                      </a:r>
                      <a:endParaRPr lang="ar-LY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1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sz="1800" dirty="0" smtClean="0"/>
                        <a:t>الأستاذ عبد القادر زايد 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1800" dirty="0" smtClean="0"/>
                        <a:t>1987 – 1991م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2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sz="1800" dirty="0" smtClean="0"/>
                        <a:t>الدكتور علي </a:t>
                      </a:r>
                      <a:r>
                        <a:rPr lang="ar-LY" sz="1800" dirty="0" err="1" smtClean="0"/>
                        <a:t>الفاندي</a:t>
                      </a:r>
                      <a:r>
                        <a:rPr lang="ar-LY" sz="1800" dirty="0" smtClean="0"/>
                        <a:t> 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sz="1800" dirty="0" smtClean="0"/>
                        <a:t>1991 – 1999م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3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sz="1800" dirty="0" smtClean="0"/>
                        <a:t>الدكتور المختار سعيد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sz="1800" dirty="0" smtClean="0"/>
                        <a:t>1999 – 2000م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4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sz="1800" dirty="0" smtClean="0"/>
                        <a:t>الدكتور صالح </a:t>
                      </a:r>
                      <a:r>
                        <a:rPr lang="ar-LY" sz="1800" dirty="0" err="1" smtClean="0"/>
                        <a:t>العويب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sz="1800" dirty="0" smtClean="0"/>
                        <a:t>2000 – 2009م 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5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sz="1800" dirty="0" smtClean="0"/>
                        <a:t>الدكتور إبراهيم </a:t>
                      </a:r>
                      <a:r>
                        <a:rPr lang="ar-LY" sz="1800" dirty="0" err="1" smtClean="0"/>
                        <a:t>كساب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sz="1800" dirty="0" smtClean="0"/>
                        <a:t>2009 – 2010م 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6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Y" sz="1800" smtClean="0"/>
                        <a:t>الدكتور </a:t>
                      </a:r>
                      <a:r>
                        <a:rPr lang="ar-LY" sz="1800" dirty="0" smtClean="0"/>
                        <a:t>عبد الله </a:t>
                      </a:r>
                      <a:r>
                        <a:rPr lang="ar-LY" sz="1800" dirty="0" err="1" smtClean="0"/>
                        <a:t>الأحرش</a:t>
                      </a:r>
                      <a:endParaRPr lang="ar-LY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sz="1800" dirty="0" smtClean="0"/>
                        <a:t>2011 – 2016م</a:t>
                      </a:r>
                      <a:endParaRPr lang="ar-L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LY" dirty="0" smtClean="0"/>
                        <a:t>7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sz="1800" dirty="0" smtClean="0"/>
                        <a:t>الدكتور عبد الوهاب راشد</a:t>
                      </a:r>
                      <a:endParaRPr lang="ar-L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LY" sz="1800" dirty="0" smtClean="0"/>
                        <a:t>     2016 – وحتى الآن.</a:t>
                      </a:r>
                      <a:endParaRPr lang="ar-LY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hp\Desktop\119042976_3028609557268458_883440203101729960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1357323" cy="135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hp\Desktop\119090715_406852640432010_791389740982791146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1306295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hp\Desktop\119110145_329633578450346_252717333451352791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357562"/>
            <a:ext cx="1314943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hp\Desktop\118886738_949935625520744_606529249606382986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857760"/>
            <a:ext cx="1337397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hp\Desktop\ملف خاص بالعرض زياد\النشاط العلمي\119097155_612725816067201_711200124322280102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1643050"/>
            <a:ext cx="1398861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err="1" smtClean="0">
                <a:solidFill>
                  <a:schemeClr val="bg1"/>
                </a:solidFill>
              </a:rPr>
              <a:t>مناشط</a:t>
            </a:r>
            <a:r>
              <a:rPr lang="ar-LY" dirty="0" smtClean="0">
                <a:solidFill>
                  <a:schemeClr val="bg1"/>
                </a:solidFill>
              </a:rPr>
              <a:t> الكلية 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LY" dirty="0" smtClean="0"/>
          </a:p>
          <a:p>
            <a:pPr>
              <a:buNone/>
            </a:pPr>
            <a:r>
              <a:rPr lang="ar-LY" dirty="0" smtClean="0"/>
              <a:t>أولا – النشاط العلمي.</a:t>
            </a:r>
          </a:p>
          <a:p>
            <a:pPr>
              <a:buNone/>
            </a:pPr>
            <a:r>
              <a:rPr lang="ar-LY" dirty="0" smtClean="0"/>
              <a:t>ثانيا – النشاط الرياضي.</a:t>
            </a:r>
          </a:p>
          <a:p>
            <a:pPr>
              <a:buNone/>
            </a:pPr>
            <a:r>
              <a:rPr lang="ar-LY" dirty="0" smtClean="0"/>
              <a:t>ثالثا – النشاط الاجتماعي.</a:t>
            </a:r>
          </a:p>
          <a:p>
            <a:pPr>
              <a:buNone/>
            </a:pPr>
            <a:r>
              <a:rPr lang="ar-LY" dirty="0" smtClean="0"/>
              <a:t>رابعا – النشاط التطوعي.</a:t>
            </a:r>
          </a:p>
          <a:p>
            <a:pPr>
              <a:buNone/>
            </a:pPr>
            <a:r>
              <a:rPr lang="ar-LY" dirty="0" smtClean="0"/>
              <a:t>خامسا – النشاط الترويحي. </a:t>
            </a:r>
          </a:p>
          <a:p>
            <a:pPr>
              <a:buNone/>
            </a:pPr>
            <a:r>
              <a:rPr lang="ar-LY" dirty="0" smtClean="0"/>
              <a:t> </a:t>
            </a:r>
            <a:endParaRPr lang="ar-LY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5</a:t>
            </a:fld>
            <a:endParaRPr lang="ar-LY"/>
          </a:p>
        </p:txBody>
      </p:sp>
      <p:pic>
        <p:nvPicPr>
          <p:cNvPr id="2050" name="Picture 2" descr="C:\Users\hp\Desktop\صور بناء على النشاط\نشاط علمي\IMG_20200305_102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143272" cy="1571636"/>
          </a:xfrm>
          <a:prstGeom prst="rect">
            <a:avLst/>
          </a:prstGeom>
          <a:noFill/>
        </p:spPr>
      </p:pic>
      <p:pic>
        <p:nvPicPr>
          <p:cNvPr id="2051" name="Picture 3" descr="C:\Users\hp\Desktop\صور بناء على النشاط\نشاط علمي\DSC07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29000"/>
            <a:ext cx="3143272" cy="2104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smtClean="0">
                <a:solidFill>
                  <a:schemeClr val="bg1"/>
                </a:solidFill>
              </a:rPr>
              <a:t>النشاط العلمي </a:t>
            </a:r>
            <a:endParaRPr lang="ar-LY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6</a:t>
            </a:fld>
            <a:endParaRPr lang="ar-LY"/>
          </a:p>
        </p:txBody>
      </p:sp>
      <p:pic>
        <p:nvPicPr>
          <p:cNvPr id="5122" name="Picture 2" descr="C:\Users\hp\Desktop\صور بناء على النشاط\نشاط علمي\IMG_20190416_104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71678"/>
            <a:ext cx="371477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hp\Desktop\صور بناء على النشاط\نشاط علمي\IMG_20181118_112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371477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hp\Desktop\ملف خاص بالعرض زياد\النشاط العلمي\119095711_379414219720110_329456271689550266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143380"/>
            <a:ext cx="3500462" cy="175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hp\Desktop\صور للعرض المرئي\اجتماع امتحانات نهائية\DSC02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4"/>
            <a:ext cx="3555991" cy="200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smtClean="0">
                <a:solidFill>
                  <a:schemeClr val="bg1"/>
                </a:solidFill>
              </a:rPr>
              <a:t>أولا – النشاط العلمي 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7</a:t>
            </a:fld>
            <a:endParaRPr lang="ar-LY"/>
          </a:p>
        </p:txBody>
      </p:sp>
      <p:pic>
        <p:nvPicPr>
          <p:cNvPr id="3077" name="Picture 5" descr="C:\Users\hp\Desktop\بوستر المؤتمر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00438"/>
            <a:ext cx="1714512" cy="257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hp\Desktop\صور للعرض المرئي\صور المؤتمر الخامس\29244171_2052708725008181_70363802645991260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1571636" cy="279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hp\Desktop\119026859_326723045232314_859866500295144765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54016"/>
            <a:ext cx="3357586" cy="251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hp\Desktop\صور بناء على النشاط\نشاط علمي\IMG_20181219_11155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714488"/>
            <a:ext cx="321471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Users\hp\Desktop\صور\IMG_20200204_1129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571612"/>
            <a:ext cx="342902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ar-LY" dirty="0" smtClean="0"/>
              <a:t/>
            </a:r>
            <a:br>
              <a:rPr lang="ar-LY" dirty="0" smtClean="0"/>
            </a:br>
            <a:r>
              <a:rPr lang="ar-LY" dirty="0" smtClean="0">
                <a:solidFill>
                  <a:schemeClr val="bg1"/>
                </a:solidFill>
              </a:rPr>
              <a:t>ثانيا – النشاط الرياضي.</a:t>
            </a:r>
            <a:br>
              <a:rPr lang="ar-LY" dirty="0" smtClean="0">
                <a:solidFill>
                  <a:schemeClr val="bg1"/>
                </a:solidFill>
              </a:rPr>
            </a:b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8</a:t>
            </a:fld>
            <a:endParaRPr lang="ar-LY"/>
          </a:p>
        </p:txBody>
      </p:sp>
      <p:pic>
        <p:nvPicPr>
          <p:cNvPr id="4098" name="Picture 2" descr="C:\Users\hp\Desktop\صور بناء على النشاط\رياضي\IMG_20190101_102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857364"/>
            <a:ext cx="400052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hp\Desktop\صور بناء على النشاط\رياضي\DSC01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928802"/>
            <a:ext cx="3214710" cy="180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hp\Desktop\صور بناء على النشاط\ترفيهي\٢٠١٧٠٥٢٥_١١٥٧١٥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61238"/>
            <a:ext cx="352427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LY" dirty="0" smtClean="0">
                <a:solidFill>
                  <a:schemeClr val="bg1"/>
                </a:solidFill>
              </a:rPr>
              <a:t>النشاط الرياضي 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379-2FA0-4DBC-9879-5EC556A0FB23}" type="datetime8">
              <a:rPr lang="ar-LY" smtClean="0"/>
              <a:pPr/>
              <a:t>12 أيلول، 20</a:t>
            </a:fld>
            <a:endParaRPr lang="ar-L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Y" smtClean="0"/>
              <a:t>الاعتماد المؤسسي الخطوة الأولى</a:t>
            </a:r>
            <a:endParaRPr lang="ar-L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DE48-F39E-443B-AA4D-7E1C1BDED42B}" type="slidenum">
              <a:rPr lang="ar-LY" smtClean="0"/>
              <a:pPr/>
              <a:t>9</a:t>
            </a:fld>
            <a:endParaRPr lang="ar-LY"/>
          </a:p>
        </p:txBody>
      </p:sp>
      <p:pic>
        <p:nvPicPr>
          <p:cNvPr id="7170" name="Picture 2" descr="C:\Users\hp\Desktop\صور للعرض المرئي\المخيم الثامن والعشرين لكلية التربية البدنية والرياضة بالزاوية\29680685_2058643607748026_1847393567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857364"/>
            <a:ext cx="3847780" cy="2164376"/>
          </a:xfrm>
          <a:prstGeom prst="rect">
            <a:avLst/>
          </a:prstGeom>
          <a:noFill/>
        </p:spPr>
      </p:pic>
      <p:pic>
        <p:nvPicPr>
          <p:cNvPr id="7171" name="Picture 3" descr="C:\Users\hp\Desktop\ملف خاص بالعرض زياد\النشاط العلمي\119048921_2644765652410656_142149165647137368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4071966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hp\Desktop\صور\IMG_20200130_114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143379"/>
            <a:ext cx="3786214" cy="189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364</Words>
  <Application>Microsoft Office PowerPoint</Application>
  <PresentationFormat>عرض على الشاشة (3:4)‏</PresentationFormat>
  <Paragraphs>154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     وزارة التعليم  جامعة الزاوية كلية التربية البدنية وعلوم الرياضة       </vt:lpstr>
      <vt:lpstr>محتويات العرض </vt:lpstr>
      <vt:lpstr>تأسيس الكلية </vt:lpstr>
      <vt:lpstr>عمداء الكلية </vt:lpstr>
      <vt:lpstr>مناشط الكلية </vt:lpstr>
      <vt:lpstr>النشاط العلمي </vt:lpstr>
      <vt:lpstr>أولا – النشاط العلمي </vt:lpstr>
      <vt:lpstr> ثانيا – النشاط الرياضي. </vt:lpstr>
      <vt:lpstr>النشاط الرياضي </vt:lpstr>
      <vt:lpstr>النشاط الاجتماعي</vt:lpstr>
      <vt:lpstr>النشاط التطوعي </vt:lpstr>
      <vt:lpstr>النشاط الترويحي</vt:lpstr>
      <vt:lpstr>النشاط الترويحي</vt:lpstr>
      <vt:lpstr> ما تتميز به الكلية</vt:lpstr>
      <vt:lpstr>الجودة والاعتماد المؤسسي</vt:lpstr>
      <vt:lpstr>الجودة والاعتماد المؤسسي </vt:lpstr>
      <vt:lpstr>الصعوبات والعراقيل التي مرنا بها </vt:lpstr>
    </vt:vector>
  </TitlesOfParts>
  <Company>LARA PC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وزارة التعليم  جامعة الزاوية كلية التربية البدنية وعلوم الرياضة</dc:title>
  <dc:creator>ALI SAHIUNY</dc:creator>
  <cp:lastModifiedBy>ALI SAHIUNY</cp:lastModifiedBy>
  <cp:revision>47</cp:revision>
  <dcterms:created xsi:type="dcterms:W3CDTF">2020-09-08T08:23:10Z</dcterms:created>
  <dcterms:modified xsi:type="dcterms:W3CDTF">2020-09-12T09:30:18Z</dcterms:modified>
</cp:coreProperties>
</file>